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notesMasterIdLst>
    <p:notesMasterId r:id="rId19"/>
  </p:notesMasterIdLst>
  <p:sldIdLst>
    <p:sldId id="256" r:id="rId2"/>
    <p:sldId id="272" r:id="rId3"/>
    <p:sldId id="271" r:id="rId4"/>
    <p:sldId id="263" r:id="rId5"/>
    <p:sldId id="257" r:id="rId6"/>
    <p:sldId id="259" r:id="rId7"/>
    <p:sldId id="258" r:id="rId8"/>
    <p:sldId id="260" r:id="rId9"/>
    <p:sldId id="264" r:id="rId10"/>
    <p:sldId id="261" r:id="rId11"/>
    <p:sldId id="262" r:id="rId12"/>
    <p:sldId id="266" r:id="rId13"/>
    <p:sldId id="267" r:id="rId14"/>
    <p:sldId id="268" r:id="rId15"/>
    <p:sldId id="269" r:id="rId16"/>
    <p:sldId id="270" r:id="rId17"/>
    <p:sldId id="26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ção" id="{D2A52B37-89A6-452C-8F23-D88425FA3C1F}">
          <p14:sldIdLst>
            <p14:sldId id="256"/>
            <p14:sldId id="272"/>
            <p14:sldId id="271"/>
          </p14:sldIdLst>
        </p14:section>
        <p14:section name="Atalhos" id="{191A3BB3-4C91-4CAD-B48F-48C6776981B3}">
          <p14:sldIdLst>
            <p14:sldId id="263"/>
            <p14:sldId id="257"/>
            <p14:sldId id="259"/>
            <p14:sldId id="258"/>
            <p14:sldId id="260"/>
          </p14:sldIdLst>
        </p14:section>
        <p14:section name="Filtros" id="{438692F9-3666-42F6-AA05-59AEE0FB2E6F}">
          <p14:sldIdLst>
            <p14:sldId id="264"/>
            <p14:sldId id="261"/>
            <p14:sldId id="262"/>
            <p14:sldId id="266"/>
            <p14:sldId id="267"/>
          </p14:sldIdLst>
        </p14:section>
        <p14:section name="Reforços" id="{CD92A2F5-2BE5-467A-BBE7-9D28C73D284F}">
          <p14:sldIdLst>
            <p14:sldId id="268"/>
            <p14:sldId id="269"/>
            <p14:sldId id="270"/>
          </p14:sldIdLst>
        </p14:section>
        <p14:section name="Soluções já implementadas" id="{F0ADCF62-59BD-43B1-8BF0-F7C020224D0E}">
          <p14:sldIdLst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854" autoAdjust="0"/>
  </p:normalViewPr>
  <p:slideViewPr>
    <p:cSldViewPr snapToGrid="0">
      <p:cViewPr varScale="1">
        <p:scale>
          <a:sx n="101" d="100"/>
          <a:sy n="101" d="100"/>
        </p:scale>
        <p:origin x="11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86A47-AC1F-466A-BFB7-7A48FBE1B92E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68CB92-D626-4AAB-8C7D-9B890635F12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0157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68CB92-D626-4AAB-8C7D-9B890635F120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0547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68CB92-D626-4AAB-8C7D-9B890635F120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4916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68CB92-D626-4AAB-8C7D-9B890635F120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9889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68CB92-D626-4AAB-8C7D-9B890635F120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3227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68CB92-D626-4AAB-8C7D-9B890635F120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9711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68CB92-D626-4AAB-8C7D-9B890635F120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8671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68CB92-D626-4AAB-8C7D-9B890635F120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1177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68CB92-D626-4AAB-8C7D-9B890635F120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0734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6393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3141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7036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896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75963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5627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52777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1494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975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0814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1599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309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7502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699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1662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1760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FD439-4698-48C7-9925-7F0BCEDBFE31}" type="datetimeFigureOut">
              <a:rPr lang="pt-BR" smtClean="0"/>
              <a:t>01/09/2021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3D558B9-1AAB-4466-B2A3-933CD38B26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4832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8" name="Título 8">
            <a:extLst>
              <a:ext uri="{FF2B5EF4-FFF2-40B4-BE49-F238E27FC236}">
                <a16:creationId xmlns:a16="http://schemas.microsoft.com/office/drawing/2014/main" id="{82FCC07D-6A9F-416B-84C6-E51AA5C09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364072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Novo treinamento SIGER</a:t>
            </a:r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A7C034CD-DAD0-4E49-B9D3-F082B36FC67E}"/>
              </a:ext>
            </a:extLst>
          </p:cNvPr>
          <p:cNvSpPr txBox="1">
            <a:spLocks/>
          </p:cNvSpPr>
          <p:nvPr/>
        </p:nvSpPr>
        <p:spPr>
          <a:xfrm>
            <a:off x="3144608" y="3175783"/>
            <a:ext cx="5771356" cy="706964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Vamos tirar algumas dúvidas ?</a:t>
            </a:r>
          </a:p>
        </p:txBody>
      </p:sp>
    </p:spTree>
    <p:extLst>
      <p:ext uri="{BB962C8B-B14F-4D97-AF65-F5344CB8AC3E}">
        <p14:creationId xmlns:p14="http://schemas.microsoft.com/office/powerpoint/2010/main" val="164988928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>
            <a:alpha val="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178"/>
                    </a14:imgEffect>
                    <a14:imgEffect>
                      <a14:saturation sa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noFill/>
          <a:effectLst>
            <a:glow rad="635000">
              <a:schemeClr val="accent1">
                <a:alpha val="3000"/>
              </a:schemeClr>
            </a:glow>
            <a:reflection endPos="0" dist="50800" dir="5400000" sy="-100000" algn="bl" rotWithShape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Título 8">
            <a:extLst>
              <a:ext uri="{FF2B5EF4-FFF2-40B4-BE49-F238E27FC236}">
                <a16:creationId xmlns:a16="http://schemas.microsoft.com/office/drawing/2014/main" id="{8B0AE57B-AFC6-442D-B806-30EE99F04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Filtros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F0CDBB0-7770-4522-9BF0-8701D0BD96AD}"/>
              </a:ext>
            </a:extLst>
          </p:cNvPr>
          <p:cNvSpPr txBox="1"/>
          <p:nvPr/>
        </p:nvSpPr>
        <p:spPr>
          <a:xfrm>
            <a:off x="150091" y="1414462"/>
            <a:ext cx="11134725" cy="175432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 tela de todos os filtros é dividida em linhas , onde cada uma possuí um título/informação que será filtrada.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Em cada linha , teremos primeiro o parâmetro que será aplicado e a direita a seleção que será aplicada , imagine como se você estivesse formando uma frase.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7489215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>
            <a:alpha val="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178"/>
                    </a14:imgEffect>
                    <a14:imgEffect>
                      <a14:saturation sa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noFill/>
          <a:effectLst>
            <a:glow rad="635000">
              <a:schemeClr val="accent1">
                <a:alpha val="3000"/>
              </a:schemeClr>
            </a:glow>
            <a:reflection endPos="0" dist="50800" dir="5400000" sy="-100000" algn="bl" rotWithShape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Título 8">
            <a:extLst>
              <a:ext uri="{FF2B5EF4-FFF2-40B4-BE49-F238E27FC236}">
                <a16:creationId xmlns:a16="http://schemas.microsoft.com/office/drawing/2014/main" id="{8B0AE57B-AFC6-442D-B806-30EE99F04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Filtros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F0CDBB0-7770-4522-9BF0-8701D0BD96AD}"/>
              </a:ext>
            </a:extLst>
          </p:cNvPr>
          <p:cNvSpPr txBox="1"/>
          <p:nvPr/>
        </p:nvSpPr>
        <p:spPr>
          <a:xfrm>
            <a:off x="150091" y="1414462"/>
            <a:ext cx="11134725" cy="313932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 tela de todos os filtros é dividida em linhas , onde cada uma possuí um título/informação que será filtrada.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Em cada linha , teremos primeiro o parâmetro que será aplicado e a direita a seleção que será aplicada , imagine como se você estivesse formando uma frase.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Você deve modificar apenas os filtros pertinentes aos que você busca.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Exemplo : “Quero os pedidos do MÊS ATUAL , do cliente de código IGUAL À 397 e POSIÇÃO DE FATURAMENTO com nada faturado”.</a:t>
            </a:r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E671BE3-9773-4779-B0A9-BAD191F90F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8300" y="4557863"/>
            <a:ext cx="891540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10986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>
            <a:alpha val="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178"/>
                    </a14:imgEffect>
                    <a14:imgEffect>
                      <a14:saturation sa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noFill/>
          <a:effectLst>
            <a:glow rad="635000">
              <a:schemeClr val="accent1">
                <a:alpha val="3000"/>
              </a:schemeClr>
            </a:glow>
            <a:reflection endPos="0" dist="50800" dir="5400000" sy="-100000" algn="bl" rotWithShape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Título 8">
            <a:extLst>
              <a:ext uri="{FF2B5EF4-FFF2-40B4-BE49-F238E27FC236}">
                <a16:creationId xmlns:a16="http://schemas.microsoft.com/office/drawing/2014/main" id="{8B0AE57B-AFC6-442D-B806-30EE99F04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Filtros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F0CDBB0-7770-4522-9BF0-8701D0BD96AD}"/>
              </a:ext>
            </a:extLst>
          </p:cNvPr>
          <p:cNvSpPr txBox="1"/>
          <p:nvPr/>
        </p:nvSpPr>
        <p:spPr>
          <a:xfrm>
            <a:off x="150091" y="1414462"/>
            <a:ext cx="11134725" cy="64633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É possível configurar diversos layouts(telas) de filtros </a:t>
            </a:r>
          </a:p>
          <a:p>
            <a:r>
              <a:rPr lang="pt-BR" dirty="0">
                <a:solidFill>
                  <a:schemeClr val="bg1"/>
                </a:solidFill>
              </a:rPr>
              <a:t> 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4B68BEA-0BBE-467F-B414-24336C8FF7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091" y="2140059"/>
            <a:ext cx="8448675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962486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>
            <a:alpha val="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178"/>
                    </a14:imgEffect>
                    <a14:imgEffect>
                      <a14:saturation sa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noFill/>
          <a:effectLst>
            <a:glow rad="635000">
              <a:schemeClr val="accent1">
                <a:alpha val="3000"/>
              </a:schemeClr>
            </a:glow>
            <a:reflection endPos="0" dist="50800" dir="5400000" sy="-100000" algn="bl" rotWithShape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Título 8">
            <a:extLst>
              <a:ext uri="{FF2B5EF4-FFF2-40B4-BE49-F238E27FC236}">
                <a16:creationId xmlns:a16="http://schemas.microsoft.com/office/drawing/2014/main" id="{8B0AE57B-AFC6-442D-B806-30EE99F04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Filtros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F0CDBB0-7770-4522-9BF0-8701D0BD96AD}"/>
              </a:ext>
            </a:extLst>
          </p:cNvPr>
          <p:cNvSpPr txBox="1"/>
          <p:nvPr/>
        </p:nvSpPr>
        <p:spPr>
          <a:xfrm>
            <a:off x="150091" y="1414462"/>
            <a:ext cx="11134725" cy="313932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 tela de todos os filtros é dividida em linhas , onde cada uma possuí um título/informação que será filtrada.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Em cada linha , teremos primeiro o parâmetro que será aplicado e a direita a seleção que será aplicada , imagine como se você estivesse formando uma frase.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Você deve modificar apenas os filtros pertinentes aos que você busca.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Exemplo : “Quero os pedidos do MÊS ATUAL , do cliente de código IGUAL À 397 e POSIÇÃO DE FATURAMENTO com nada faturado”.</a:t>
            </a:r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E671BE3-9773-4779-B0A9-BAD191F90F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8300" y="4557863"/>
            <a:ext cx="891540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056084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611503-CF03-481C-BC5A-BF189474ACA6}"/>
              </a:ext>
            </a:extLst>
          </p:cNvPr>
          <p:cNvSpPr txBox="1"/>
          <p:nvPr/>
        </p:nvSpPr>
        <p:spPr>
          <a:xfrm>
            <a:off x="2436091" y="1435108"/>
            <a:ext cx="7376124" cy="353943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8000" u="sng" dirty="0">
                <a:solidFill>
                  <a:schemeClr val="bg1"/>
                </a:solidFill>
              </a:rPr>
              <a:t>Telas do SIGER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8" name="Título 8">
            <a:extLst>
              <a:ext uri="{FF2B5EF4-FFF2-40B4-BE49-F238E27FC236}">
                <a16:creationId xmlns:a16="http://schemas.microsoft.com/office/drawing/2014/main" id="{82FCC07D-6A9F-416B-84C6-E51AA5C09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Novo treinamento SIGER </a:t>
            </a:r>
          </a:p>
        </p:txBody>
      </p:sp>
    </p:spTree>
    <p:extLst>
      <p:ext uri="{BB962C8B-B14F-4D97-AF65-F5344CB8AC3E}">
        <p14:creationId xmlns:p14="http://schemas.microsoft.com/office/powerpoint/2010/main" val="346548599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>
            <a:alpha val="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178"/>
                    </a14:imgEffect>
                    <a14:imgEffect>
                      <a14:saturation sa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noFill/>
          <a:effectLst>
            <a:glow rad="635000">
              <a:schemeClr val="accent1">
                <a:alpha val="3000"/>
              </a:schemeClr>
            </a:glow>
            <a:reflection endPos="0" dist="50800" dir="5400000" sy="-100000" algn="bl" rotWithShape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Título 8">
            <a:extLst>
              <a:ext uri="{FF2B5EF4-FFF2-40B4-BE49-F238E27FC236}">
                <a16:creationId xmlns:a16="http://schemas.microsoft.com/office/drawing/2014/main" id="{8B0AE57B-AFC6-442D-B806-30EE99F04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Tela Inicial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6C97F71-477A-4F13-9135-8528CFCDC5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0708" y="1349717"/>
            <a:ext cx="4770911" cy="415856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0F2EF16B-2AF3-4D78-A7F8-2F097F80DDBC}"/>
              </a:ext>
            </a:extLst>
          </p:cNvPr>
          <p:cNvSpPr txBox="1"/>
          <p:nvPr/>
        </p:nvSpPr>
        <p:spPr>
          <a:xfrm>
            <a:off x="75237" y="1189572"/>
            <a:ext cx="7345471" cy="618630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 tela inicial nos apresenta todos os módulos disponíveis para nosso usuário (basta clicar ou pressionar o número correspondente . Além disso nos apresenta algumas opções que podem ser úteis.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Sobre o SIEGER : Nos da uma apresentação do sistema.</a:t>
            </a: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Resumo das implementações : Contém um material de apresentação do que foi implementado na versão atual do sistema.</a:t>
            </a: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Suporte ao SIGER : Nos apresenta um menu com diversas opções de suporte , como enviar um e-mail diretamente para a RECH , abrir os contatos do Skype , número de telefone , etc.</a:t>
            </a: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Preferências de usuário : Abre algumas configurações de usuário , como padrão de e-mail , contato , certificado digital , etc.</a:t>
            </a: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Painel de ferramentas : Abre o painel de ferramentas administrativas do SIGER .</a:t>
            </a: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Liberar licença : Usado para renovar nossa licença de uso.</a:t>
            </a: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Sair : Fecha o sistema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18027069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>
            <a:alpha val="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178"/>
                    </a14:imgEffect>
                    <a14:imgEffect>
                      <a14:saturation sa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noFill/>
          <a:effectLst>
            <a:glow rad="635000">
              <a:schemeClr val="accent1">
                <a:alpha val="3000"/>
              </a:schemeClr>
            </a:glow>
            <a:reflection endPos="0" dist="50800" dir="5400000" sy="-100000" algn="bl" rotWithShape="0"/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E83B8F6-4D28-46DF-821D-85D895199F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16" y="126140"/>
            <a:ext cx="12183461" cy="6605720"/>
          </a:xfrm>
          <a:prstGeom prst="rect">
            <a:avLst/>
          </a:prstGeom>
        </p:spPr>
      </p:pic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60932740-932B-452F-A51D-AE39952FA25F}"/>
              </a:ext>
            </a:extLst>
          </p:cNvPr>
          <p:cNvCxnSpPr>
            <a:cxnSpLocks/>
          </p:cNvCxnSpPr>
          <p:nvPr/>
        </p:nvCxnSpPr>
        <p:spPr>
          <a:xfrm>
            <a:off x="247650" y="434975"/>
            <a:ext cx="0" cy="971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31ED8D84-53C0-49DF-9F15-091AF5BB2197}"/>
              </a:ext>
            </a:extLst>
          </p:cNvPr>
          <p:cNvSpPr txBox="1"/>
          <p:nvPr/>
        </p:nvSpPr>
        <p:spPr>
          <a:xfrm>
            <a:off x="-495300" y="1406525"/>
            <a:ext cx="16686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pt-BR" sz="1000" dirty="0"/>
              <a:t>Calculadora (</a:t>
            </a:r>
            <a:r>
              <a:rPr lang="pt-BR" sz="1000" dirty="0" err="1"/>
              <a:t>Ctrol</a:t>
            </a:r>
            <a:r>
              <a:rPr lang="pt-BR" sz="1000" dirty="0"/>
              <a:t> + F1)</a:t>
            </a:r>
          </a:p>
        </p:txBody>
      </p:sp>
      <p:cxnSp>
        <p:nvCxnSpPr>
          <p:cNvPr id="20" name="Conector: Angulado 19">
            <a:extLst>
              <a:ext uri="{FF2B5EF4-FFF2-40B4-BE49-F238E27FC236}">
                <a16:creationId xmlns:a16="http://schemas.microsoft.com/office/drawing/2014/main" id="{CBCF7B71-6F87-41FE-8412-9EC5E6607D75}"/>
              </a:ext>
            </a:extLst>
          </p:cNvPr>
          <p:cNvCxnSpPr>
            <a:cxnSpLocks/>
            <a:endCxn id="26" idx="0"/>
          </p:cNvCxnSpPr>
          <p:nvPr/>
        </p:nvCxnSpPr>
        <p:spPr>
          <a:xfrm rot="16200000" flipH="1">
            <a:off x="-201950" y="1036974"/>
            <a:ext cx="1699049" cy="4950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5FE72486-E631-4EAE-929E-539718E72954}"/>
              </a:ext>
            </a:extLst>
          </p:cNvPr>
          <p:cNvSpPr txBox="1"/>
          <p:nvPr/>
        </p:nvSpPr>
        <p:spPr>
          <a:xfrm>
            <a:off x="1233488" y="15625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79DD39D8-B9A4-44A7-BA69-7DA5E4D97B84}"/>
              </a:ext>
            </a:extLst>
          </p:cNvPr>
          <p:cNvSpPr txBox="1"/>
          <p:nvPr/>
        </p:nvSpPr>
        <p:spPr>
          <a:xfrm>
            <a:off x="287880" y="2134024"/>
            <a:ext cx="12144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pt-BR" sz="1000" dirty="0"/>
              <a:t>Agenda (Alt + F8)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29495561-61B2-49FF-8EDF-264B9BE8FFD1}"/>
              </a:ext>
            </a:extLst>
          </p:cNvPr>
          <p:cNvSpPr txBox="1"/>
          <p:nvPr/>
        </p:nvSpPr>
        <p:spPr>
          <a:xfrm>
            <a:off x="1039399" y="2810022"/>
            <a:ext cx="11431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Ferramentas Operacionais (</a:t>
            </a:r>
            <a:r>
              <a:rPr lang="pt-BR" sz="1000" dirty="0" err="1"/>
              <a:t>Ctrl</a:t>
            </a:r>
            <a:r>
              <a:rPr lang="pt-BR" sz="1000" dirty="0"/>
              <a:t> + F8)</a:t>
            </a:r>
          </a:p>
        </p:txBody>
      </p:sp>
      <p:cxnSp>
        <p:nvCxnSpPr>
          <p:cNvPr id="50" name="Conector: Angulado 49">
            <a:extLst>
              <a:ext uri="{FF2B5EF4-FFF2-40B4-BE49-F238E27FC236}">
                <a16:creationId xmlns:a16="http://schemas.microsoft.com/office/drawing/2014/main" id="{2CCE16A6-8FEA-4166-ACD3-D442C6FFF1B8}"/>
              </a:ext>
            </a:extLst>
          </p:cNvPr>
          <p:cNvCxnSpPr>
            <a:cxnSpLocks/>
            <a:endCxn id="35" idx="0"/>
          </p:cNvCxnSpPr>
          <p:nvPr/>
        </p:nvCxnSpPr>
        <p:spPr>
          <a:xfrm rot="16200000" flipH="1">
            <a:off x="-10376" y="1188681"/>
            <a:ext cx="2375048" cy="867633"/>
          </a:xfrm>
          <a:prstGeom prst="bentConnector3">
            <a:avLst>
              <a:gd name="adj1" fmla="val 3215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01BFD5EF-9DE1-4121-92FD-746AB5DF4F63}"/>
              </a:ext>
            </a:extLst>
          </p:cNvPr>
          <p:cNvSpPr txBox="1"/>
          <p:nvPr/>
        </p:nvSpPr>
        <p:spPr>
          <a:xfrm>
            <a:off x="1626900" y="1953412"/>
            <a:ext cx="867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Enviar um e-mail</a:t>
            </a:r>
          </a:p>
        </p:txBody>
      </p:sp>
      <p:cxnSp>
        <p:nvCxnSpPr>
          <p:cNvPr id="58" name="Conector: Angulado 57">
            <a:extLst>
              <a:ext uri="{FF2B5EF4-FFF2-40B4-BE49-F238E27FC236}">
                <a16:creationId xmlns:a16="http://schemas.microsoft.com/office/drawing/2014/main" id="{69948D30-0C65-4EED-865D-4A8FC93CF34A}"/>
              </a:ext>
            </a:extLst>
          </p:cNvPr>
          <p:cNvCxnSpPr>
            <a:cxnSpLocks/>
            <a:endCxn id="57" idx="0"/>
          </p:cNvCxnSpPr>
          <p:nvPr/>
        </p:nvCxnSpPr>
        <p:spPr>
          <a:xfrm rot="16200000" flipH="1">
            <a:off x="731119" y="623813"/>
            <a:ext cx="1482744" cy="1176454"/>
          </a:xfrm>
          <a:prstGeom prst="bentConnector3">
            <a:avLst>
              <a:gd name="adj1" fmla="val 419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D88A315-B65A-48AC-8097-D31DC9963653}"/>
              </a:ext>
            </a:extLst>
          </p:cNvPr>
          <p:cNvSpPr txBox="1"/>
          <p:nvPr/>
        </p:nvSpPr>
        <p:spPr>
          <a:xfrm>
            <a:off x="2116525" y="3526598"/>
            <a:ext cx="86763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Procurar Telefone</a:t>
            </a:r>
          </a:p>
          <a:p>
            <a:pPr algn="ctr"/>
            <a:r>
              <a:rPr lang="pt-BR" sz="1000" dirty="0"/>
              <a:t>(</a:t>
            </a:r>
            <a:r>
              <a:rPr lang="pt-BR" sz="1000" dirty="0" err="1"/>
              <a:t>Ctrl</a:t>
            </a:r>
            <a:r>
              <a:rPr lang="pt-BR" sz="1000" dirty="0"/>
              <a:t> + F3)</a:t>
            </a:r>
          </a:p>
        </p:txBody>
      </p:sp>
      <p:cxnSp>
        <p:nvCxnSpPr>
          <p:cNvPr id="79" name="Conector: Angulado 78">
            <a:extLst>
              <a:ext uri="{FF2B5EF4-FFF2-40B4-BE49-F238E27FC236}">
                <a16:creationId xmlns:a16="http://schemas.microsoft.com/office/drawing/2014/main" id="{C8D52758-36CC-4D4D-A287-12DCF6B03A4F}"/>
              </a:ext>
            </a:extLst>
          </p:cNvPr>
          <p:cNvCxnSpPr>
            <a:cxnSpLocks/>
            <a:endCxn id="64" idx="0"/>
          </p:cNvCxnSpPr>
          <p:nvPr/>
        </p:nvCxnSpPr>
        <p:spPr>
          <a:xfrm rot="16200000" flipH="1">
            <a:off x="232993" y="1209248"/>
            <a:ext cx="3091626" cy="1543073"/>
          </a:xfrm>
          <a:prstGeom prst="bentConnector3">
            <a:avLst>
              <a:gd name="adj1" fmla="val 1836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: Angulado 98">
            <a:extLst>
              <a:ext uri="{FF2B5EF4-FFF2-40B4-BE49-F238E27FC236}">
                <a16:creationId xmlns:a16="http://schemas.microsoft.com/office/drawing/2014/main" id="{2B962B36-84D6-4AFB-9057-91D964DDE05D}"/>
              </a:ext>
            </a:extLst>
          </p:cNvPr>
          <p:cNvCxnSpPr/>
          <p:nvPr/>
        </p:nvCxnSpPr>
        <p:spPr>
          <a:xfrm>
            <a:off x="1333500" y="470667"/>
            <a:ext cx="2724150" cy="148274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CaixaDeTexto 100">
            <a:extLst>
              <a:ext uri="{FF2B5EF4-FFF2-40B4-BE49-F238E27FC236}">
                <a16:creationId xmlns:a16="http://schemas.microsoft.com/office/drawing/2014/main" id="{428BD1F7-8A9D-436E-8CB2-5B463299100A}"/>
              </a:ext>
            </a:extLst>
          </p:cNvPr>
          <p:cNvSpPr txBox="1"/>
          <p:nvPr/>
        </p:nvSpPr>
        <p:spPr>
          <a:xfrm>
            <a:off x="4057310" y="1703785"/>
            <a:ext cx="9845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Painel de Ferramentas</a:t>
            </a:r>
          </a:p>
          <a:p>
            <a:pPr algn="ctr"/>
            <a:r>
              <a:rPr lang="pt-BR" sz="1000" dirty="0"/>
              <a:t>(</a:t>
            </a:r>
            <a:r>
              <a:rPr lang="pt-BR" sz="1000" dirty="0" err="1"/>
              <a:t>Ctrl</a:t>
            </a:r>
            <a:r>
              <a:rPr lang="pt-BR" sz="1000" dirty="0"/>
              <a:t> + F12)</a:t>
            </a:r>
          </a:p>
        </p:txBody>
      </p:sp>
      <p:cxnSp>
        <p:nvCxnSpPr>
          <p:cNvPr id="102" name="Conector de Seta Reta 101">
            <a:extLst>
              <a:ext uri="{FF2B5EF4-FFF2-40B4-BE49-F238E27FC236}">
                <a16:creationId xmlns:a16="http://schemas.microsoft.com/office/drawing/2014/main" id="{0597AA45-13CF-406D-91B3-9277445D116D}"/>
              </a:ext>
            </a:extLst>
          </p:cNvPr>
          <p:cNvCxnSpPr/>
          <p:nvPr/>
        </p:nvCxnSpPr>
        <p:spPr>
          <a:xfrm flipH="1">
            <a:off x="9112250" y="1473200"/>
            <a:ext cx="14859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83FB3DF4-D903-4B36-9280-26DAC3034C35}"/>
              </a:ext>
            </a:extLst>
          </p:cNvPr>
          <p:cNvSpPr txBox="1"/>
          <p:nvPr/>
        </p:nvSpPr>
        <p:spPr>
          <a:xfrm>
            <a:off x="7327900" y="1345498"/>
            <a:ext cx="1776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Abre um site com todas as informações básicas para a utilização do SIGER.</a:t>
            </a:r>
          </a:p>
        </p:txBody>
      </p:sp>
      <p:sp>
        <p:nvSpPr>
          <p:cNvPr id="109" name="CaixaDeTexto 108">
            <a:extLst>
              <a:ext uri="{FF2B5EF4-FFF2-40B4-BE49-F238E27FC236}">
                <a16:creationId xmlns:a16="http://schemas.microsoft.com/office/drawing/2014/main" id="{FAC9BE7B-0590-4529-9BAF-DEFE9848C781}"/>
              </a:ext>
            </a:extLst>
          </p:cNvPr>
          <p:cNvSpPr txBox="1"/>
          <p:nvPr/>
        </p:nvSpPr>
        <p:spPr>
          <a:xfrm>
            <a:off x="7819855" y="2103247"/>
            <a:ext cx="98459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Abre o Team </a:t>
            </a:r>
            <a:r>
              <a:rPr lang="pt-BR" sz="1000" dirty="0" err="1"/>
              <a:t>Viewer</a:t>
            </a:r>
            <a:r>
              <a:rPr lang="pt-BR" sz="1000" dirty="0"/>
              <a:t> para acesso remoto da RECH</a:t>
            </a:r>
          </a:p>
        </p:txBody>
      </p:sp>
      <p:cxnSp>
        <p:nvCxnSpPr>
          <p:cNvPr id="111" name="Conector: Angulado 110">
            <a:extLst>
              <a:ext uri="{FF2B5EF4-FFF2-40B4-BE49-F238E27FC236}">
                <a16:creationId xmlns:a16="http://schemas.microsoft.com/office/drawing/2014/main" id="{E6EE6ADE-062A-448A-9AC7-7145B3F0A1B5}"/>
              </a:ext>
            </a:extLst>
          </p:cNvPr>
          <p:cNvCxnSpPr>
            <a:cxnSpLocks/>
            <a:endCxn id="109" idx="3"/>
          </p:cNvCxnSpPr>
          <p:nvPr/>
        </p:nvCxnSpPr>
        <p:spPr>
          <a:xfrm rot="10800000" flipV="1">
            <a:off x="8804446" y="1806634"/>
            <a:ext cx="1698455" cy="727499"/>
          </a:xfrm>
          <a:prstGeom prst="bentConnector3">
            <a:avLst>
              <a:gd name="adj1" fmla="val 7766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25186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611503-CF03-481C-BC5A-BF189474ACA6}"/>
              </a:ext>
            </a:extLst>
          </p:cNvPr>
          <p:cNvSpPr txBox="1"/>
          <p:nvPr/>
        </p:nvSpPr>
        <p:spPr>
          <a:xfrm>
            <a:off x="2585802" y="142639"/>
            <a:ext cx="9605818" cy="1754326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5400" u="sng" dirty="0">
                <a:solidFill>
                  <a:schemeClr val="bg1"/>
                </a:solidFill>
              </a:rPr>
              <a:t>Soluções já implementadas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/>
          </a:p>
          <a:p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CB7B30E-4A9B-4DE6-A7D6-7B3E7B2B6162}"/>
              </a:ext>
            </a:extLst>
          </p:cNvPr>
          <p:cNvSpPr txBox="1"/>
          <p:nvPr/>
        </p:nvSpPr>
        <p:spPr>
          <a:xfrm>
            <a:off x="381000" y="2137839"/>
            <a:ext cx="4929554" cy="175432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Descrição por extenso dos itens</a:t>
            </a: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Layout simplificado p/ filtro de pedidos</a:t>
            </a:r>
          </a:p>
          <a:p>
            <a:pPr marL="285750" indent="-285750">
              <a:buFontTx/>
              <a:buChar char="-"/>
            </a:pPr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49001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611503-CF03-481C-BC5A-BF189474ACA6}"/>
              </a:ext>
            </a:extLst>
          </p:cNvPr>
          <p:cNvSpPr txBox="1"/>
          <p:nvPr/>
        </p:nvSpPr>
        <p:spPr>
          <a:xfrm>
            <a:off x="150091" y="1605972"/>
            <a:ext cx="85505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Atalhos do sistema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Filtros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Layout do sistema / reforços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Duvidas gerais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8" name="Título 8">
            <a:extLst>
              <a:ext uri="{FF2B5EF4-FFF2-40B4-BE49-F238E27FC236}">
                <a16:creationId xmlns:a16="http://schemas.microsoft.com/office/drawing/2014/main" id="{82FCC07D-6A9F-416B-84C6-E51AA5C09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Tópicos abordados</a:t>
            </a:r>
          </a:p>
        </p:txBody>
      </p:sp>
    </p:spTree>
    <p:extLst>
      <p:ext uri="{BB962C8B-B14F-4D97-AF65-F5344CB8AC3E}">
        <p14:creationId xmlns:p14="http://schemas.microsoft.com/office/powerpoint/2010/main" val="111350357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611503-CF03-481C-BC5A-BF189474ACA6}"/>
              </a:ext>
            </a:extLst>
          </p:cNvPr>
          <p:cNvSpPr txBox="1"/>
          <p:nvPr/>
        </p:nvSpPr>
        <p:spPr>
          <a:xfrm>
            <a:off x="150091" y="1605972"/>
            <a:ext cx="85505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Objetivos :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Esclarecer algumas dúvidas gerais sobre a utilização do sistema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Explicação sobre os atalhos do sistema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</a:rPr>
              <a:t>Explicação sobre os filtros do sistema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8" name="Título 8">
            <a:extLst>
              <a:ext uri="{FF2B5EF4-FFF2-40B4-BE49-F238E27FC236}">
                <a16:creationId xmlns:a16="http://schemas.microsoft.com/office/drawing/2014/main" id="{82FCC07D-6A9F-416B-84C6-E51AA5C09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Novo treinamento SIGER </a:t>
            </a:r>
          </a:p>
        </p:txBody>
      </p:sp>
    </p:spTree>
    <p:extLst>
      <p:ext uri="{BB962C8B-B14F-4D97-AF65-F5344CB8AC3E}">
        <p14:creationId xmlns:p14="http://schemas.microsoft.com/office/powerpoint/2010/main" val="50996778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611503-CF03-481C-BC5A-BF189474ACA6}"/>
              </a:ext>
            </a:extLst>
          </p:cNvPr>
          <p:cNvSpPr txBox="1"/>
          <p:nvPr/>
        </p:nvSpPr>
        <p:spPr>
          <a:xfrm>
            <a:off x="150091" y="1936283"/>
            <a:ext cx="4767142" cy="4647426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8000" u="sng" dirty="0">
                <a:solidFill>
                  <a:schemeClr val="bg1"/>
                </a:solidFill>
              </a:rPr>
              <a:t>ATALHOS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>
                <a:solidFill>
                  <a:schemeClr val="bg1"/>
                </a:solidFill>
              </a:rPr>
              <a:t>Uma maneira mais prática de acessar rapidamente os menus e módulos que mais utilizamos dentro do sistema.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18" name="Título 8">
            <a:extLst>
              <a:ext uri="{FF2B5EF4-FFF2-40B4-BE49-F238E27FC236}">
                <a16:creationId xmlns:a16="http://schemas.microsoft.com/office/drawing/2014/main" id="{82FCC07D-6A9F-416B-84C6-E51AA5C09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Novo treinamento SIGER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008C661-C7DF-41BD-AF9E-C1624D7A70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1678" y="1936283"/>
            <a:ext cx="2562225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2868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7331219-69D1-43D8-B497-0D57A5C17A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1059" y="1189572"/>
            <a:ext cx="6800850" cy="1619250"/>
          </a:xfrm>
          <a:prstGeom prst="rect">
            <a:avLst/>
          </a:prstGeom>
        </p:spPr>
      </p:pic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9AB5E7E-32F3-4D7C-9EAF-5EB2078C1580}"/>
              </a:ext>
            </a:extLst>
          </p:cNvPr>
          <p:cNvSpPr/>
          <p:nvPr/>
        </p:nvSpPr>
        <p:spPr>
          <a:xfrm rot="17554380">
            <a:off x="7787692" y="1875902"/>
            <a:ext cx="884369" cy="523875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D869692-DDE7-42D4-8EDC-99F32C35B4A4}"/>
              </a:ext>
            </a:extLst>
          </p:cNvPr>
          <p:cNvSpPr txBox="1"/>
          <p:nvPr/>
        </p:nvSpPr>
        <p:spPr>
          <a:xfrm>
            <a:off x="381000" y="2137839"/>
            <a:ext cx="4724400" cy="286232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Selecione o botão ATALHOS , na parte superior da sua tela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Quando você clicar vai aparecer todos os seus atalhos e os módulos do sistema que você tem acesso !</a:t>
            </a:r>
          </a:p>
          <a:p>
            <a:r>
              <a:rPr lang="pt-BR" dirty="0"/>
              <a:t>	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1AED91B-0FBC-4429-8F43-A516847946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2230" y="2943232"/>
            <a:ext cx="5172075" cy="3481480"/>
          </a:xfrm>
          <a:prstGeom prst="rect">
            <a:avLst/>
          </a:prstGeom>
        </p:spPr>
      </p:pic>
      <p:sp>
        <p:nvSpPr>
          <p:cNvPr id="18" name="Título 8">
            <a:extLst>
              <a:ext uri="{FF2B5EF4-FFF2-40B4-BE49-F238E27FC236}">
                <a16:creationId xmlns:a16="http://schemas.microsoft.com/office/drawing/2014/main" id="{AA4862A0-FB44-40F4-8DCD-AFD22A160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Atalhos </a:t>
            </a:r>
          </a:p>
        </p:txBody>
      </p:sp>
    </p:spTree>
    <p:extLst>
      <p:ext uri="{BB962C8B-B14F-4D97-AF65-F5344CB8AC3E}">
        <p14:creationId xmlns:p14="http://schemas.microsoft.com/office/powerpoint/2010/main" val="38599460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2680BE0-C4AA-4298-BAB0-6AFD7E705ADD}"/>
              </a:ext>
            </a:extLst>
          </p:cNvPr>
          <p:cNvSpPr txBox="1"/>
          <p:nvPr/>
        </p:nvSpPr>
        <p:spPr>
          <a:xfrm>
            <a:off x="381000" y="2137839"/>
            <a:ext cx="4724400" cy="369331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Para configurar um novo atalho ou remover um, você deve clicar em "configurar atalhos" 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u="sng" dirty="0">
                <a:solidFill>
                  <a:schemeClr val="bg1"/>
                </a:solidFill>
              </a:rPr>
              <a:t>A esquerda </a:t>
            </a:r>
            <a:r>
              <a:rPr lang="pt-BR" dirty="0">
                <a:solidFill>
                  <a:schemeClr val="bg1"/>
                </a:solidFill>
              </a:rPr>
              <a:t>, você vai visualizar todos os menus do SIGER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u="sng" dirty="0">
                <a:solidFill>
                  <a:schemeClr val="bg1"/>
                </a:solidFill>
              </a:rPr>
              <a:t>A direita </a:t>
            </a:r>
            <a:r>
              <a:rPr lang="pt-BR" dirty="0">
                <a:solidFill>
                  <a:schemeClr val="bg1"/>
                </a:solidFill>
              </a:rPr>
              <a:t>, você vai visualizar todos os atalhos que você já tem configurado 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u="sng" dirty="0">
                <a:solidFill>
                  <a:schemeClr val="bg1"/>
                </a:solidFill>
              </a:rPr>
              <a:t>Ao centro </a:t>
            </a:r>
            <a:r>
              <a:rPr lang="pt-BR" dirty="0">
                <a:solidFill>
                  <a:schemeClr val="bg1"/>
                </a:solidFill>
              </a:rPr>
              <a:t>, você vai visualizar as setas que nos dão as opções de adicionar , remover e mover os atalhos	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C1905DA-C054-42E9-92EC-7AD420EF3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141" y="1189572"/>
            <a:ext cx="5703439" cy="4087588"/>
          </a:xfrm>
          <a:prstGeom prst="rect">
            <a:avLst/>
          </a:prstGeom>
        </p:spPr>
      </p:pic>
      <p:sp>
        <p:nvSpPr>
          <p:cNvPr id="16" name="Título 8">
            <a:extLst>
              <a:ext uri="{FF2B5EF4-FFF2-40B4-BE49-F238E27FC236}">
                <a16:creationId xmlns:a16="http://schemas.microsoft.com/office/drawing/2014/main" id="{4F6FA052-67F6-40E5-BC1C-0E19686DA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Atalhos </a:t>
            </a:r>
          </a:p>
        </p:txBody>
      </p:sp>
    </p:spTree>
    <p:extLst>
      <p:ext uri="{BB962C8B-B14F-4D97-AF65-F5344CB8AC3E}">
        <p14:creationId xmlns:p14="http://schemas.microsoft.com/office/powerpoint/2010/main" val="393083829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D39F11E-03BE-4CFA-9B7B-AF429810678D}"/>
              </a:ext>
            </a:extLst>
          </p:cNvPr>
          <p:cNvSpPr txBox="1"/>
          <p:nvPr/>
        </p:nvSpPr>
        <p:spPr>
          <a:xfrm>
            <a:off x="381000" y="2137839"/>
            <a:ext cx="4724400" cy="424731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Para adicionar um novo atalho , você deve ir abrindo o menu desejado a esquerda por aqueles sinais de + , que irá abrir os menus exatamente iguais aos utilizados fora dos atalhos.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Selecione o menu final que você deseja adicionar aos atalhos e clique na seta INSERIR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777D8EC-6D14-48E2-9E8C-53F9A49BD3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143" y="1354279"/>
            <a:ext cx="6788732" cy="5075772"/>
          </a:xfrm>
          <a:prstGeom prst="rect">
            <a:avLst/>
          </a:prstGeom>
        </p:spPr>
      </p:pic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CF1A61A5-0CD5-4F75-9E41-071D3FB0CDCA}"/>
              </a:ext>
            </a:extLst>
          </p:cNvPr>
          <p:cNvSpPr/>
          <p:nvPr/>
        </p:nvSpPr>
        <p:spPr>
          <a:xfrm rot="2759598">
            <a:off x="7748376" y="2556615"/>
            <a:ext cx="884369" cy="419168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ítulo 8">
            <a:extLst>
              <a:ext uri="{FF2B5EF4-FFF2-40B4-BE49-F238E27FC236}">
                <a16:creationId xmlns:a16="http://schemas.microsoft.com/office/drawing/2014/main" id="{42F6FF98-D3A4-466C-A20C-C14627DC8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Atalhos </a:t>
            </a:r>
          </a:p>
        </p:txBody>
      </p:sp>
    </p:spTree>
    <p:extLst>
      <p:ext uri="{BB962C8B-B14F-4D97-AF65-F5344CB8AC3E}">
        <p14:creationId xmlns:p14="http://schemas.microsoft.com/office/powerpoint/2010/main" val="209033776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4639825-60D7-4CCA-9FA0-D1CF927B5489}"/>
              </a:ext>
            </a:extLst>
          </p:cNvPr>
          <p:cNvSpPr txBox="1"/>
          <p:nvPr/>
        </p:nvSpPr>
        <p:spPr>
          <a:xfrm>
            <a:off x="381000" y="2137839"/>
            <a:ext cx="4724400" cy="369331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 mesma lógica funciona para remover um atalho , selecione ele e clique na seta </a:t>
            </a:r>
            <a:r>
              <a:rPr lang="pt-BR" b="1" u="sng" dirty="0">
                <a:solidFill>
                  <a:schemeClr val="bg1"/>
                </a:solidFill>
              </a:rPr>
              <a:t>RETIRAR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Para </a:t>
            </a:r>
            <a:r>
              <a:rPr lang="pt-BR" b="1" u="sng" dirty="0">
                <a:solidFill>
                  <a:schemeClr val="bg1"/>
                </a:solidFill>
              </a:rPr>
              <a:t>ORDENAR</a:t>
            </a:r>
            <a:r>
              <a:rPr lang="pt-BR" dirty="0">
                <a:solidFill>
                  <a:schemeClr val="bg1"/>
                </a:solidFill>
              </a:rPr>
              <a:t> os atalhos , você pode selecionar um deles e clicar nas setas </a:t>
            </a:r>
          </a:p>
          <a:p>
            <a:r>
              <a:rPr lang="pt-BR" dirty="0">
                <a:solidFill>
                  <a:schemeClr val="bg1"/>
                </a:solidFill>
              </a:rPr>
              <a:t>ACIMA e ABAIXO , assim movendo - os </a:t>
            </a:r>
          </a:p>
          <a:p>
            <a:r>
              <a:rPr lang="pt-BR" dirty="0">
                <a:solidFill>
                  <a:schemeClr val="bg1"/>
                </a:solidFill>
              </a:rPr>
              <a:t>Após isso clique em OK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O SIGER irá exibir uma mensagem dizendo "Configuração gravada" , apenas clique em ok 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AE05006-F77D-4D6A-8AD6-F0FB79BA3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7335" y="1189572"/>
            <a:ext cx="6562349" cy="4849286"/>
          </a:xfrm>
          <a:prstGeom prst="rect">
            <a:avLst/>
          </a:prstGeom>
        </p:spPr>
      </p:pic>
      <p:sp>
        <p:nvSpPr>
          <p:cNvPr id="12" name="Seta: para a Direita 11">
            <a:extLst>
              <a:ext uri="{FF2B5EF4-FFF2-40B4-BE49-F238E27FC236}">
                <a16:creationId xmlns:a16="http://schemas.microsoft.com/office/drawing/2014/main" id="{FB4F4974-2024-4471-B68E-E05EFD5CA893}"/>
              </a:ext>
            </a:extLst>
          </p:cNvPr>
          <p:cNvSpPr/>
          <p:nvPr/>
        </p:nvSpPr>
        <p:spPr>
          <a:xfrm rot="3608793">
            <a:off x="7804441" y="2731581"/>
            <a:ext cx="884369" cy="419168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D7C728E-6BE9-450D-AE74-9D4D37D395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8210" y="5291145"/>
            <a:ext cx="2207190" cy="1495425"/>
          </a:xfrm>
          <a:prstGeom prst="rect">
            <a:avLst/>
          </a:prstGeom>
        </p:spPr>
      </p:pic>
      <p:sp>
        <p:nvSpPr>
          <p:cNvPr id="16" name="Título 8">
            <a:extLst>
              <a:ext uri="{FF2B5EF4-FFF2-40B4-BE49-F238E27FC236}">
                <a16:creationId xmlns:a16="http://schemas.microsoft.com/office/drawing/2014/main" id="{2AE65A49-ACDB-4FEB-AFF0-5C782A79D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Atalhos </a:t>
            </a:r>
          </a:p>
        </p:txBody>
      </p:sp>
    </p:spTree>
    <p:extLst>
      <p:ext uri="{BB962C8B-B14F-4D97-AF65-F5344CB8AC3E}">
        <p14:creationId xmlns:p14="http://schemas.microsoft.com/office/powerpoint/2010/main" val="331820788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72302651-A0DC-48BF-812D-C06B5991A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" y="0"/>
            <a:ext cx="12191238" cy="6858000"/>
          </a:xfrm>
          <a:prstGeom prst="rect">
            <a:avLst/>
          </a:prstGeom>
          <a:solidFill>
            <a:srgbClr val="0070C0"/>
          </a:solidFill>
          <a:effectLst>
            <a:glow rad="25400">
              <a:schemeClr val="accent1"/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6B6623C-B3CE-41A7-BC09-CD5982363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" y="241304"/>
            <a:ext cx="2286000" cy="952500"/>
          </a:xfrm>
          <a:prstGeom prst="rect">
            <a:avLst/>
          </a:prstGeom>
          <a:solidFill>
            <a:srgbClr val="0070C0"/>
          </a:solidFill>
          <a:effectLst>
            <a:glow rad="63500">
              <a:schemeClr val="bg1">
                <a:alpha val="40000"/>
              </a:schemeClr>
            </a:glo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7611503-CF03-481C-BC5A-BF189474ACA6}"/>
              </a:ext>
            </a:extLst>
          </p:cNvPr>
          <p:cNvSpPr txBox="1"/>
          <p:nvPr/>
        </p:nvSpPr>
        <p:spPr>
          <a:xfrm>
            <a:off x="150091" y="1936283"/>
            <a:ext cx="3824750" cy="4647426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8000" u="sng" dirty="0">
                <a:solidFill>
                  <a:schemeClr val="bg1"/>
                </a:solidFill>
              </a:rPr>
              <a:t>FILTROS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>
                <a:solidFill>
                  <a:schemeClr val="bg1"/>
                </a:solidFill>
              </a:rPr>
              <a:t>Entendendo como usar corretamente os filtros do sistema.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18" name="Título 8">
            <a:extLst>
              <a:ext uri="{FF2B5EF4-FFF2-40B4-BE49-F238E27FC236}">
                <a16:creationId xmlns:a16="http://schemas.microsoft.com/office/drawing/2014/main" id="{82FCC07D-6A9F-416B-84C6-E51AA5C09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322" y="241304"/>
            <a:ext cx="5771356" cy="706964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Novo treinamento SIGER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32E470C-A5C0-4227-B0F6-3513FD3AD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3068" y="1936283"/>
            <a:ext cx="5377219" cy="288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79488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868</TotalTime>
  <Words>775</Words>
  <Application>Microsoft Office PowerPoint</Application>
  <PresentationFormat>Widescreen</PresentationFormat>
  <Paragraphs>144</Paragraphs>
  <Slides>17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Wingdings 3</vt:lpstr>
      <vt:lpstr>Cacho</vt:lpstr>
      <vt:lpstr>Novo treinamento SIGER</vt:lpstr>
      <vt:lpstr>Tópicos abordados</vt:lpstr>
      <vt:lpstr>Novo treinamento SIGER </vt:lpstr>
      <vt:lpstr>Novo treinamento SIGER </vt:lpstr>
      <vt:lpstr>Atalhos </vt:lpstr>
      <vt:lpstr>Atalhos </vt:lpstr>
      <vt:lpstr>Atalhos </vt:lpstr>
      <vt:lpstr>Atalhos </vt:lpstr>
      <vt:lpstr>Novo treinamento SIGER </vt:lpstr>
      <vt:lpstr>Filtros</vt:lpstr>
      <vt:lpstr>Filtros</vt:lpstr>
      <vt:lpstr>Filtros</vt:lpstr>
      <vt:lpstr>Filtros</vt:lpstr>
      <vt:lpstr>Novo treinamento SIGER </vt:lpstr>
      <vt:lpstr>Tela Inicial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Novo treinamento SIGER</dc:title>
  <dc:creator>Felipe</dc:creator>
  <cp:lastModifiedBy>Felipe</cp:lastModifiedBy>
  <cp:revision>7</cp:revision>
  <dcterms:created xsi:type="dcterms:W3CDTF">2021-08-06T12:29:53Z</dcterms:created>
  <dcterms:modified xsi:type="dcterms:W3CDTF">2021-09-01T11:15:27Z</dcterms:modified>
</cp:coreProperties>
</file>

<file path=docProps/thumbnail.jpeg>
</file>